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69" d="100"/>
          <a:sy n="69" d="100"/>
        </p:scale>
        <p:origin x="224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7BCC19-B3C9-4740-851E-F7E5D3B31E9A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11</cp:revision>
  <dcterms:created xsi:type="dcterms:W3CDTF">2022-02-09T14:00:59Z</dcterms:created>
  <dcterms:modified xsi:type="dcterms:W3CDTF">2023-02-09T15:39:15Z</dcterms:modified>
</cp:coreProperties>
</file>