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426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21/11/2022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8288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2022-11-21T10:52:39Z</dcterms:modified>
</cp:coreProperties>
</file>