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99" d="100"/>
          <a:sy n="99" d="100"/>
        </p:scale>
        <p:origin x="68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5" cy="1828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5" cy="1828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5" cy="1828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5" cy="18280597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62" y="7400"/>
            <a:ext cx="10278674" cy="1827319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5" cy="18280597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13</cp:revision>
  <dcterms:created xsi:type="dcterms:W3CDTF">2022-02-09T14:00:59Z</dcterms:created>
  <dcterms:modified xsi:type="dcterms:W3CDTF">2022-11-21T10:55:08Z</dcterms:modified>
</cp:coreProperties>
</file>