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31" d="100"/>
          <a:sy n="31" d="100"/>
        </p:scale>
        <p:origin x="9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0"/>
            <a:ext cx="19046827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0"/>
            <a:ext cx="19046827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0"/>
            <a:ext cx="19046827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0"/>
            <a:ext cx="19046827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0"/>
            <a:ext cx="19046827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0"/>
            <a:ext cx="19046827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9</cp:revision>
  <dcterms:created xsi:type="dcterms:W3CDTF">2022-02-09T14:00:59Z</dcterms:created>
  <dcterms:modified xsi:type="dcterms:W3CDTF">2023-09-18T09:20:16Z</dcterms:modified>
</cp:coreProperties>
</file>