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229" d="100"/>
          <a:sy n="229" d="100"/>
        </p:scale>
        <p:origin x="216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8</cp:revision>
  <dcterms:created xsi:type="dcterms:W3CDTF">2022-02-09T14:00:59Z</dcterms:created>
  <dcterms:modified xsi:type="dcterms:W3CDTF">2022-08-01T14:32:58Z</dcterms:modified>
</cp:coreProperties>
</file>