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9" d="100"/>
          <a:sy n="99" d="100"/>
        </p:scale>
        <p:origin x="68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6998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6998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6998" cy="1828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6998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1" y="7400"/>
            <a:ext cx="10282835" cy="182731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6998" cy="1828059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2022-08-01T14:31:51Z</dcterms:modified>
</cp:coreProperties>
</file>