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88" d="100"/>
          <a:sy n="88" d="100"/>
        </p:scale>
        <p:origin x="3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2023-05-30T07:36:10Z</dcterms:modified>
</cp:coreProperties>
</file>