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4" d="100"/>
          <a:sy n="64" d="100"/>
        </p:scale>
        <p:origin x="3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9B6D05-8318-4915-874D-BFFBFE83F8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564A03CA-F1B6-4091-838F-AC8F5C531B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80C08E9B-F60D-4AEB-9F19-FBBDD834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3ED816-7B49-4DC9-B261-060F03F760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E303073-1894-44E6-BA40-33449DD2B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17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0E4D4C-0639-4636-A8E8-2B53B6ED56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745C0F6-A8D4-4BA8-B295-2CD1B977A1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7D38F86-9A36-4780-81A9-632916006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56BFAA3-CACB-42FC-B00A-88F9C1EB7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A86DDA4-CEE7-4236-AD4D-7EF4E3D6F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358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D4CCADB-E028-485B-8381-E6F815AC112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06845C4-B5DA-4452-AA6E-36EC0A23C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611AD5A-D326-46CA-9002-C60DAB235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D9A940B-2F33-41BE-AE55-0586B68F4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B46BBA-2C97-4909-BB20-FA35B47D6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055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31966B8-00C1-444D-9DB8-533A6A60E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08D4351-A3C8-4B55-95B3-06F5DA6F84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F6AB367-2FD3-461A-9597-38CC2AC9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68BC39C-C01E-4E46-8AD5-953F436F5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C05210E-8BB7-48DC-B025-AE06E2AB9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973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630B5D-C7AA-4D05-B7CE-4E7CF38A20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64FA0973-0072-49D3-8281-EB9CCFCBB0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7B5F6CA-6641-4485-A8CA-C755B53B46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D4C103F-6318-454A-8C69-99279FA725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60CA42-35D6-4FA4-981F-C2441A4FA7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58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F3AC928-565B-4DEA-9814-82214A80FC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064A561-8EC7-4BE1-A597-96CAFAEB2E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014529A1-6988-412E-83E8-971A9C8740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ED76406D-C2F8-4BA3-B30F-455140D35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9CB8C-FD84-493F-835D-9B437B47D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909C19-3BEB-4560-8426-E5F3F2458D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7764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9D59008-D666-4A98-AAB7-507C2ABFD0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A1337238-5FD6-4C0D-B660-F5EABB58C4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13F52A0C-4F4C-40B9-81B9-8E3D037744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76ADFEAC-6F4D-4FD0-B32E-C38733E6E1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5C6DAB4B-2BA8-4CE7-95CA-F3C25D0C3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F1F2B7C-25BF-482B-8881-DF4B460CA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DC808F21-C0AF-4E7F-9183-68FCA069B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EF1ADC0C-66A8-4950-A2CB-C109094DC9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748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74B26D-D4E3-4C28-89F3-BDE3B91961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5F24902F-B75D-4B73-8629-C1979C899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7DAFD69-E8D8-4A80-BDBA-054547050F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BC9F9963-1ACD-49AE-805E-9EF8388B9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132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74D9E128-BFB6-47EC-ABF3-B0F901AC7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3CF88A7A-5749-431B-8741-D0B300B4F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147DD421-4801-4046-BABA-02F947304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993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3EBCF88-14BE-4D0F-AF79-3853AE2359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87DC2E9-D004-4B77-809C-EBECB0BD66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FE95D2E-C4DE-4EE8-9BAD-6A76729A7E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B56EBC-6AFB-491F-979A-34BF1D4D2D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358728F9-E16F-4FB5-BA84-E296D4C04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7549BC4-3B4C-4ADD-A07F-09252D720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305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CE15FFC-CA7C-456E-8E86-E69B452173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37C0A142-9B0D-4734-911A-2791BF19180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F15CC313-4682-4867-8500-949C178B72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6A9EF8C-2654-46D0-B274-59E9E48335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D36693EE-84BC-4C78-9343-274C45EFE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B00882F-3685-4241-B47D-D8D6018E36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67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CEDDA79-1DB4-41C4-A6DF-D78C27FA04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GB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F565F12-E422-418C-81B4-3286680675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999B7B-5A78-4B5C-9431-F0BFCBB1AF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27/07/2023</a:t>
            </a:fld>
            <a:endParaRPr lang="en-GB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68EA723-489F-4244-82B9-E8E0A32E3A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A554217A-32A5-4506-9EAC-9F091B7FAA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814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pic>
        <p:nvPicPr>
          <p:cNvPr id="3" name="Immagine 2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C7541A90-92FF-4944-A73F-F177A4AD96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pic>
        <p:nvPicPr>
          <p:cNvPr id="4" name="Immagine 3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95320049-5A43-4995-B6C0-3083943976D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pic>
        <p:nvPicPr>
          <p:cNvPr id="4" name="Immagine 3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C08B8CF2-CC2A-49C6-B563-D5CD6A938F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FE1A364B-B5A9-466F-A3E5-078B9CC25B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238E5F56-F1A1-4380-A83A-DCFCB64385B9}"/>
              </a:ext>
            </a:extLst>
          </p:cNvPr>
          <p:cNvSpPr txBox="1"/>
          <p:nvPr/>
        </p:nvSpPr>
        <p:spPr>
          <a:xfrm>
            <a:off x="7652730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  <p:pic>
        <p:nvPicPr>
          <p:cNvPr id="4" name="Immagine 3" descr="Immagine che contiene testo, schermata, Elementi grafici, Carattere&#10;&#10;Descrizione generata automaticamente">
            <a:extLst>
              <a:ext uri="{FF2B5EF4-FFF2-40B4-BE49-F238E27FC236}">
                <a16:creationId xmlns:a16="http://schemas.microsoft.com/office/drawing/2014/main" id="{6EBEBA0D-FB5A-4013-8C36-BE0B733842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72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3B2C211-2125-4C11-8635-C98DE2DDBB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F83008FF-F7C8-41A4-B67C-141F8C5E2512}"/>
              </a:ext>
            </a:extLst>
          </p:cNvPr>
          <p:cNvSpPr txBox="1"/>
          <p:nvPr/>
        </p:nvSpPr>
        <p:spPr>
          <a:xfrm>
            <a:off x="7302926" y="383119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Carattere, Elementi grafici&#10;&#10;Descrizione generata automaticamente">
            <a:extLst>
              <a:ext uri="{FF2B5EF4-FFF2-40B4-BE49-F238E27FC236}">
                <a16:creationId xmlns:a16="http://schemas.microsoft.com/office/drawing/2014/main" id="{6CF57ACD-2CE5-4B1B-A080-E9F182E276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7554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D91D8D6E-C075-4D02-8993-49554EE974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67" y="0"/>
            <a:ext cx="12187065" cy="6857999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09B4B788-DFDC-4990-A1CE-C4151799E907}"/>
              </a:ext>
            </a:extLst>
          </p:cNvPr>
          <p:cNvSpPr txBox="1"/>
          <p:nvPr/>
        </p:nvSpPr>
        <p:spPr>
          <a:xfrm>
            <a:off x="7106544" y="3653228"/>
            <a:ext cx="211109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200" b="1" dirty="0">
                <a:solidFill>
                  <a:srgbClr val="2D3237"/>
                </a:solidFill>
              </a:rPr>
              <a:t>Stand Nr.</a:t>
            </a:r>
            <a:br>
              <a:rPr lang="de-DE" sz="2300" b="1" dirty="0">
                <a:solidFill>
                  <a:srgbClr val="2D3237"/>
                </a:solidFill>
              </a:rPr>
            </a:br>
            <a:r>
              <a:rPr lang="de-DE" sz="4400" b="1" dirty="0">
                <a:solidFill>
                  <a:srgbClr val="2D3237"/>
                </a:solidFill>
              </a:rPr>
              <a:t>00/00</a:t>
            </a:r>
            <a:endParaRPr lang="en-GB" sz="4400" b="1" dirty="0">
              <a:solidFill>
                <a:srgbClr val="2D3237"/>
              </a:solidFill>
            </a:endParaRPr>
          </a:p>
        </p:txBody>
      </p:sp>
      <p:pic>
        <p:nvPicPr>
          <p:cNvPr id="5" name="Immagine 4" descr="Immagine che contiene testo, schermata, luna&#10;&#10;Descrizione generata automaticamente">
            <a:extLst>
              <a:ext uri="{FF2B5EF4-FFF2-40B4-BE49-F238E27FC236}">
                <a16:creationId xmlns:a16="http://schemas.microsoft.com/office/drawing/2014/main" id="{0605652A-5482-4C8F-A209-4FD374AF7CE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" y="0"/>
            <a:ext cx="121870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44828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Widescreen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12</cp:revision>
  <dcterms:created xsi:type="dcterms:W3CDTF">2022-02-09T14:00:59Z</dcterms:created>
  <dcterms:modified xsi:type="dcterms:W3CDTF">2023-07-27T07:55:32Z</dcterms:modified>
</cp:coreProperties>
</file>