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6" r:id="rId3"/>
    <p:sldId id="257" r:id="rId4"/>
    <p:sldId id="259" r:id="rId5"/>
    <p:sldId id="260" r:id="rId6"/>
    <p:sldId id="261" r:id="rId7"/>
  </p:sldIdLst>
  <p:sldSz cx="11430000" cy="11430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32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39" d="100"/>
          <a:sy n="39" d="100"/>
        </p:scale>
        <p:origin x="213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1870605"/>
            <a:ext cx="9715500" cy="3979333"/>
          </a:xfrm>
        </p:spPr>
        <p:txBody>
          <a:bodyPr anchor="b"/>
          <a:lstStyle>
            <a:lvl1pPr algn="ctr">
              <a:defRPr sz="7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50" y="6003397"/>
            <a:ext cx="8572500" cy="2759603"/>
          </a:xfrm>
        </p:spPr>
        <p:txBody>
          <a:bodyPr/>
          <a:lstStyle>
            <a:lvl1pPr marL="0" indent="0" algn="ctr">
              <a:buNone/>
              <a:defRPr sz="3000"/>
            </a:lvl1pPr>
            <a:lvl2pPr marL="571500" indent="0" algn="ctr">
              <a:buNone/>
              <a:defRPr sz="2500"/>
            </a:lvl2pPr>
            <a:lvl3pPr marL="1143000" indent="0" algn="ctr">
              <a:buNone/>
              <a:defRPr sz="2250"/>
            </a:lvl3pPr>
            <a:lvl4pPr marL="1714500" indent="0" algn="ctr">
              <a:buNone/>
              <a:defRPr sz="2000"/>
            </a:lvl4pPr>
            <a:lvl5pPr marL="2286000" indent="0" algn="ctr">
              <a:buNone/>
              <a:defRPr sz="2000"/>
            </a:lvl5pPr>
            <a:lvl6pPr marL="2857500" indent="0" algn="ctr">
              <a:buNone/>
              <a:defRPr sz="2000"/>
            </a:lvl6pPr>
            <a:lvl7pPr marL="3429000" indent="0" algn="ctr">
              <a:buNone/>
              <a:defRPr sz="2000"/>
            </a:lvl7pPr>
            <a:lvl8pPr marL="4000500" indent="0" algn="ctr">
              <a:buNone/>
              <a:defRPr sz="2000"/>
            </a:lvl8pPr>
            <a:lvl9pPr marL="45720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205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493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79594" y="608542"/>
            <a:ext cx="2464594" cy="9686397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5813" y="608542"/>
            <a:ext cx="7250906" cy="968639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99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1753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860" y="2849566"/>
            <a:ext cx="9858375" cy="4754562"/>
          </a:xfrm>
        </p:spPr>
        <p:txBody>
          <a:bodyPr anchor="b"/>
          <a:lstStyle>
            <a:lvl1pPr>
              <a:defRPr sz="7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860" y="7649107"/>
            <a:ext cx="9858375" cy="2500312"/>
          </a:xfrm>
        </p:spPr>
        <p:txBody>
          <a:bodyPr/>
          <a:lstStyle>
            <a:lvl1pPr marL="0" indent="0">
              <a:buNone/>
              <a:defRPr sz="3000">
                <a:solidFill>
                  <a:schemeClr val="tx1"/>
                </a:solidFill>
              </a:defRPr>
            </a:lvl1pPr>
            <a:lvl2pPr marL="57150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14300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3pPr>
            <a:lvl4pPr marL="1714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286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2857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429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000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4572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595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5813" y="3042708"/>
            <a:ext cx="4857750" cy="725223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86438" y="3042708"/>
            <a:ext cx="4857750" cy="725223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988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608544"/>
            <a:ext cx="9858375" cy="220927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7303" y="2801938"/>
            <a:ext cx="4835425" cy="137318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500" indent="0">
              <a:buNone/>
              <a:defRPr sz="2500" b="1"/>
            </a:lvl2pPr>
            <a:lvl3pPr marL="1143000" indent="0">
              <a:buNone/>
              <a:defRPr sz="2250" b="1"/>
            </a:lvl3pPr>
            <a:lvl4pPr marL="1714500" indent="0">
              <a:buNone/>
              <a:defRPr sz="2000" b="1"/>
            </a:lvl4pPr>
            <a:lvl5pPr marL="2286000" indent="0">
              <a:buNone/>
              <a:defRPr sz="2000" b="1"/>
            </a:lvl5pPr>
            <a:lvl6pPr marL="2857500" indent="0">
              <a:buNone/>
              <a:defRPr sz="2000" b="1"/>
            </a:lvl6pPr>
            <a:lvl7pPr marL="3429000" indent="0">
              <a:buNone/>
              <a:defRPr sz="2000" b="1"/>
            </a:lvl7pPr>
            <a:lvl8pPr marL="4000500" indent="0">
              <a:buNone/>
              <a:defRPr sz="2000" b="1"/>
            </a:lvl8pPr>
            <a:lvl9pPr marL="4572000" indent="0">
              <a:buNone/>
              <a:defRPr sz="20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7303" y="4175125"/>
            <a:ext cx="4835425" cy="61409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86438" y="2801938"/>
            <a:ext cx="4859239" cy="137318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500" indent="0">
              <a:buNone/>
              <a:defRPr sz="2500" b="1"/>
            </a:lvl2pPr>
            <a:lvl3pPr marL="1143000" indent="0">
              <a:buNone/>
              <a:defRPr sz="2250" b="1"/>
            </a:lvl3pPr>
            <a:lvl4pPr marL="1714500" indent="0">
              <a:buNone/>
              <a:defRPr sz="2000" b="1"/>
            </a:lvl4pPr>
            <a:lvl5pPr marL="2286000" indent="0">
              <a:buNone/>
              <a:defRPr sz="2000" b="1"/>
            </a:lvl5pPr>
            <a:lvl6pPr marL="2857500" indent="0">
              <a:buNone/>
              <a:defRPr sz="2000" b="1"/>
            </a:lvl6pPr>
            <a:lvl7pPr marL="3429000" indent="0">
              <a:buNone/>
              <a:defRPr sz="2000" b="1"/>
            </a:lvl7pPr>
            <a:lvl8pPr marL="4000500" indent="0">
              <a:buNone/>
              <a:defRPr sz="2000" b="1"/>
            </a:lvl8pPr>
            <a:lvl9pPr marL="4572000" indent="0">
              <a:buNone/>
              <a:defRPr sz="20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86438" y="4175125"/>
            <a:ext cx="4859239" cy="61409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950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393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991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762000"/>
            <a:ext cx="3686473" cy="26670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9238" y="1645711"/>
            <a:ext cx="5786438" cy="8122708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1" y="3429000"/>
            <a:ext cx="3686473" cy="6352647"/>
          </a:xfrm>
        </p:spPr>
        <p:txBody>
          <a:bodyPr/>
          <a:lstStyle>
            <a:lvl1pPr marL="0" indent="0">
              <a:buNone/>
              <a:defRPr sz="2000"/>
            </a:lvl1pPr>
            <a:lvl2pPr marL="571500" indent="0">
              <a:buNone/>
              <a:defRPr sz="1750"/>
            </a:lvl2pPr>
            <a:lvl3pPr marL="1143000" indent="0">
              <a:buNone/>
              <a:defRPr sz="1500"/>
            </a:lvl3pPr>
            <a:lvl4pPr marL="1714500" indent="0">
              <a:buNone/>
              <a:defRPr sz="1250"/>
            </a:lvl4pPr>
            <a:lvl5pPr marL="2286000" indent="0">
              <a:buNone/>
              <a:defRPr sz="1250"/>
            </a:lvl5pPr>
            <a:lvl6pPr marL="2857500" indent="0">
              <a:buNone/>
              <a:defRPr sz="1250"/>
            </a:lvl6pPr>
            <a:lvl7pPr marL="3429000" indent="0">
              <a:buNone/>
              <a:defRPr sz="1250"/>
            </a:lvl7pPr>
            <a:lvl8pPr marL="4000500" indent="0">
              <a:buNone/>
              <a:defRPr sz="1250"/>
            </a:lvl8pPr>
            <a:lvl9pPr marL="4572000" indent="0">
              <a:buNone/>
              <a:defRPr sz="1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6875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762000"/>
            <a:ext cx="3686473" cy="26670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59238" y="1645711"/>
            <a:ext cx="5786438" cy="8122708"/>
          </a:xfrm>
        </p:spPr>
        <p:txBody>
          <a:bodyPr anchor="t"/>
          <a:lstStyle>
            <a:lvl1pPr marL="0" indent="0">
              <a:buNone/>
              <a:defRPr sz="4000"/>
            </a:lvl1pPr>
            <a:lvl2pPr marL="571500" indent="0">
              <a:buNone/>
              <a:defRPr sz="3500"/>
            </a:lvl2pPr>
            <a:lvl3pPr marL="1143000" indent="0">
              <a:buNone/>
              <a:defRPr sz="3000"/>
            </a:lvl3pPr>
            <a:lvl4pPr marL="1714500" indent="0">
              <a:buNone/>
              <a:defRPr sz="2500"/>
            </a:lvl4pPr>
            <a:lvl5pPr marL="2286000" indent="0">
              <a:buNone/>
              <a:defRPr sz="2500"/>
            </a:lvl5pPr>
            <a:lvl6pPr marL="2857500" indent="0">
              <a:buNone/>
              <a:defRPr sz="2500"/>
            </a:lvl6pPr>
            <a:lvl7pPr marL="3429000" indent="0">
              <a:buNone/>
              <a:defRPr sz="2500"/>
            </a:lvl7pPr>
            <a:lvl8pPr marL="4000500" indent="0">
              <a:buNone/>
              <a:defRPr sz="2500"/>
            </a:lvl8pPr>
            <a:lvl9pPr marL="4572000" indent="0">
              <a:buNone/>
              <a:defRPr sz="2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1" y="3429000"/>
            <a:ext cx="3686473" cy="6352647"/>
          </a:xfrm>
        </p:spPr>
        <p:txBody>
          <a:bodyPr/>
          <a:lstStyle>
            <a:lvl1pPr marL="0" indent="0">
              <a:buNone/>
              <a:defRPr sz="2000"/>
            </a:lvl1pPr>
            <a:lvl2pPr marL="571500" indent="0">
              <a:buNone/>
              <a:defRPr sz="1750"/>
            </a:lvl2pPr>
            <a:lvl3pPr marL="1143000" indent="0">
              <a:buNone/>
              <a:defRPr sz="1500"/>
            </a:lvl3pPr>
            <a:lvl4pPr marL="1714500" indent="0">
              <a:buNone/>
              <a:defRPr sz="1250"/>
            </a:lvl4pPr>
            <a:lvl5pPr marL="2286000" indent="0">
              <a:buNone/>
              <a:defRPr sz="1250"/>
            </a:lvl5pPr>
            <a:lvl6pPr marL="2857500" indent="0">
              <a:buNone/>
              <a:defRPr sz="1250"/>
            </a:lvl6pPr>
            <a:lvl7pPr marL="3429000" indent="0">
              <a:buNone/>
              <a:defRPr sz="1250"/>
            </a:lvl7pPr>
            <a:lvl8pPr marL="4000500" indent="0">
              <a:buNone/>
              <a:defRPr sz="1250"/>
            </a:lvl8pPr>
            <a:lvl9pPr marL="4572000" indent="0">
              <a:buNone/>
              <a:defRPr sz="1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87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85813" y="608544"/>
            <a:ext cx="9858375" cy="22092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5813" y="3042708"/>
            <a:ext cx="9858375" cy="7252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813" y="10593919"/>
            <a:ext cx="257175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86188" y="10593919"/>
            <a:ext cx="3857625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2438" y="10593919"/>
            <a:ext cx="257175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031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143000" rtl="0" eaLnBrk="1" latinLnBrk="0" hangingPunct="1">
        <a:lnSpc>
          <a:spcPct val="90000"/>
        </a:lnSpc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50" indent="-285750" algn="l" defTabSz="1143000" rtl="0" eaLnBrk="1" latinLnBrk="0" hangingPunct="1">
        <a:lnSpc>
          <a:spcPct val="90000"/>
        </a:lnSpc>
        <a:spcBef>
          <a:spcPts val="1250"/>
        </a:spcBef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57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428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2000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571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3143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714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286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857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1pPr>
      <a:lvl2pPr marL="571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714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2857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429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000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572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A27220EB-E80F-4AD6-97A2-C4D4877BE5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528682D5-D388-4291-805B-34AD77B281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7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012F2FE2-ADDF-4245-91CF-6FF49CBE19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37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A27220EB-E80F-4AD6-97A2-C4D4877BE5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490CF62E-ADF2-46BC-836C-7CC3BB548914}"/>
              </a:ext>
            </a:extLst>
          </p:cNvPr>
          <p:cNvSpPr txBox="1"/>
          <p:nvPr/>
        </p:nvSpPr>
        <p:spPr>
          <a:xfrm>
            <a:off x="6609522" y="782209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414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528682D5-D388-4291-805B-34AD77B281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137BCC19-B3C9-4740-851E-F7E5D3B31E9A}"/>
              </a:ext>
            </a:extLst>
          </p:cNvPr>
          <p:cNvSpPr txBox="1"/>
          <p:nvPr/>
        </p:nvSpPr>
        <p:spPr>
          <a:xfrm>
            <a:off x="6609522" y="782209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138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012F2FE2-ADDF-4245-91CF-6FF49CBE19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89F9DEA-268A-4334-9BF1-462DE97A5668}"/>
              </a:ext>
            </a:extLst>
          </p:cNvPr>
          <p:cNvSpPr txBox="1"/>
          <p:nvPr/>
        </p:nvSpPr>
        <p:spPr>
          <a:xfrm>
            <a:off x="6599583" y="7663070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222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Alex Trentini</cp:lastModifiedBy>
  <cp:revision>10</cp:revision>
  <dcterms:created xsi:type="dcterms:W3CDTF">2022-02-09T14:00:59Z</dcterms:created>
  <dcterms:modified xsi:type="dcterms:W3CDTF">2023-05-30T09:29:08Z</dcterms:modified>
</cp:coreProperties>
</file>